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35763" cy="98663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17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C23E7CC-9979-603C-6EF9-18F9B1A80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231076BE-9581-DB4A-6B11-9EE43218B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0B31639-0CEC-2FE7-4FCF-8CDCC685C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9742852-19FF-540C-C06D-D7124AA1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0B9BE48-091A-890F-7D2B-DCD9679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9245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42ABFF5-3128-25F6-EFB0-2AE720D0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742FF0F-5DAF-C686-8DB2-554B3156F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B98C6F25-0ABD-96D4-8B11-7996662CD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83C29E62-79C5-DEEB-5F6F-BF71685B0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1E6F0C1-9950-7048-DCC4-C440BB65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1318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9067587-16A5-61CD-00DD-F1CDE628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627DCC6-9A7B-E723-F591-24239D537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CF58A38F-84F0-4471-41E0-3EE04B513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80E8B1FE-3420-8FAF-2A11-1D4C24FC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0F9B67C-DD14-E19B-36D1-5F277BEF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3432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24ED69F-DB51-105A-8CDE-97A226497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DBF66A4-1F7A-C365-0CA2-9D33CC6E3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03B6AF62-29D6-3E72-AF45-0940E620A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54AB41CA-AA12-5A8E-E5CF-C726ECD38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45B1C551-A6CF-3F04-11E3-4EAAA6290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F9C69B8A-C104-9B98-15F2-C10B4A45D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46749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45E8096-AF23-2E9A-7AEF-666B785ED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7BBC0E5-14C2-2FBA-DE2C-3C05DA80F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72267B56-90C4-F598-8BF4-F42F4E96A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167CE01C-F85F-BBFE-DBEA-5AFAC06AC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4418AF22-A814-98F2-31B2-FE853CFA7C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DDD413E0-D7AF-9161-73FB-6A8A01BF1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1347B937-673C-D66B-6EC2-2C5BB494A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ECC72B1C-CD76-A855-EC0A-CD4363F6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76092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A50DEE3-9A5C-E89F-A5CF-A1362C4F0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8FCE14E7-901B-D713-EFA7-C1ADCEB2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7C3A1767-3289-7A06-BB93-23D79419A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CFEF483B-0F4B-E2BA-9E60-D36CCFA3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7154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F52CFEDB-F8DA-D1BA-9AA5-456EFE8F8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4D91AEDA-322E-C584-574A-C4DDD07A6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4FFC2D9D-9598-95A7-D1BA-A01638FC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2773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0CC420A-75A6-9759-AFF6-F03F9F21D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5192A24-63BB-7BDB-DB51-451F63B79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8AAC18B-5132-704B-4292-93337A565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3A67C9EB-26D9-7362-6519-1FAA1DD7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2F6B7EDC-24C4-217E-B45B-780EB9E1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CAB53706-E42C-905D-D120-B5B75D30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0825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B1ECA48-17E7-4198-DA02-F87E2EFB9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D05A48C9-1750-FF59-D93A-A46C29F03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EDF17B95-C8F9-F8B3-C115-4E9FD1281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B975718E-3AD1-A3A6-A1BF-59AB60006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38EB841B-6684-23D4-D192-5C1AECD0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CE141EC8-B39A-83DF-FF90-A1B3C365E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7256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B7A70C1-9E3F-641E-F7E3-1AD3991E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28DE7224-964B-CCF3-9722-AF7902C4B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C5347E9-7A47-4708-C8DD-F83F8E15E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5AB6137-2BFC-0D41-B332-B1DDF654F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AAB73318-1C6C-0DE3-D2CF-77D0975F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5179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FF80ECF6-89D4-8D70-95E8-31500C435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526806BA-BCD5-F93B-D336-8D08DC900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B5742F2E-3319-77DC-4803-4E8367B3E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261A7D16-8BDA-6E7E-2682-042EFA40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ED67E35B-CAED-A568-D2BE-66EE5217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18189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E3E08958-5ABD-42AC-89BF-6DA35D51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F339609D-813B-A27A-A819-600CF81AA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C06A25A2-CFB4-D084-0F4B-B5A383F87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88DB68-880B-4F58-AA18-7BB44CEECEB9}" type="datetimeFigureOut">
              <a:rPr lang="pl-PL" smtClean="0"/>
              <a:pPr/>
              <a:t>05.02.2025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21B4E66-A99D-661E-0800-75AE3F2C9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28BA291-6692-AB78-F986-D025B1A35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C0CA-7424-46B7-BD9E-29B918AF94F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9169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/>
          <p:cNvGrpSpPr/>
          <p:nvPr/>
        </p:nvGrpSpPr>
        <p:grpSpPr>
          <a:xfrm rot="10800000">
            <a:off x="10334828" y="4826981"/>
            <a:ext cx="334271" cy="982377"/>
            <a:chOff x="6876611" y="2377151"/>
            <a:chExt cx="334271" cy="982377"/>
          </a:xfrm>
        </p:grpSpPr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pic>
        <p:nvPicPr>
          <p:cNvPr id="26" name="Obraz 25" descr="elephant_image_for_q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956282" flipV="1">
            <a:off x="7728915" y="377443"/>
            <a:ext cx="1478009" cy="1454783"/>
          </a:xfrm>
          <a:prstGeom prst="rect">
            <a:avLst/>
          </a:prstGeom>
        </p:spPr>
      </p:pic>
      <p:grpSp>
        <p:nvGrpSpPr>
          <p:cNvPr id="37" name="Grupa 36"/>
          <p:cNvGrpSpPr/>
          <p:nvPr/>
        </p:nvGrpSpPr>
        <p:grpSpPr>
          <a:xfrm>
            <a:off x="6271673" y="2515525"/>
            <a:ext cx="1187834" cy="319031"/>
            <a:chOff x="3518948" y="3715675"/>
            <a:chExt cx="1187834" cy="319031"/>
          </a:xfrm>
        </p:grpSpPr>
        <p:pic>
          <p:nvPicPr>
            <p:cNvPr id="7" name="Obraz 6">
              <a:extLst>
                <a:ext uri="{FF2B5EF4-FFF2-40B4-BE49-F238E27FC236}">
                  <a16:creationId xmlns:a16="http://schemas.microsoft.com/office/drawing/2014/main" xmlns="" id="{9DBDAAFF-652E-9243-A4AB-77F78F716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l="5293" t="60319" r="8672" b="17461"/>
            <a:stretch/>
          </p:blipFill>
          <p:spPr>
            <a:xfrm>
              <a:off x="3518948" y="3715675"/>
              <a:ext cx="1180214" cy="181871"/>
            </a:xfrm>
            <a:prstGeom prst="rect">
              <a:avLst/>
            </a:prstGeom>
          </p:spPr>
        </p:pic>
        <p:pic>
          <p:nvPicPr>
            <p:cNvPr id="36" name="Obraz 35">
              <a:extLst>
                <a:ext uri="{FF2B5EF4-FFF2-40B4-BE49-F238E27FC236}">
                  <a16:creationId xmlns:a16="http://schemas.microsoft.com/office/drawing/2014/main" xmlns="" id="{9DBDAAFF-652E-9243-A4AB-77F78F716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l="5293" t="60319" r="8672" b="17461"/>
            <a:stretch/>
          </p:blipFill>
          <p:spPr>
            <a:xfrm>
              <a:off x="3526568" y="3852835"/>
              <a:ext cx="1180214" cy="181871"/>
            </a:xfrm>
            <a:prstGeom prst="rect">
              <a:avLst/>
            </a:prstGeom>
          </p:spPr>
        </p:pic>
      </p:grpSp>
      <p:grpSp>
        <p:nvGrpSpPr>
          <p:cNvPr id="41" name="Grupa 40"/>
          <p:cNvGrpSpPr/>
          <p:nvPr/>
        </p:nvGrpSpPr>
        <p:grpSpPr>
          <a:xfrm>
            <a:off x="1277667" y="3385606"/>
            <a:ext cx="1170595" cy="615863"/>
            <a:chOff x="4297092" y="2760766"/>
            <a:chExt cx="1170595" cy="615863"/>
          </a:xfrm>
        </p:grpSpPr>
        <p:grpSp>
          <p:nvGrpSpPr>
            <p:cNvPr id="30" name="Grupa 12">
              <a:extLst>
                <a:ext uri="{FF2B5EF4-FFF2-40B4-BE49-F238E27FC236}">
                  <a16:creationId xmlns:a16="http://schemas.microsoft.com/office/drawing/2014/main" xmlns="" id="{265143D6-177F-E5A0-719F-1067716BF77C}"/>
                </a:ext>
              </a:extLst>
            </p:cNvPr>
            <p:cNvGrpSpPr/>
            <p:nvPr/>
          </p:nvGrpSpPr>
          <p:grpSpPr>
            <a:xfrm>
              <a:off x="4304712" y="2760766"/>
              <a:ext cx="1162975" cy="432983"/>
              <a:chOff x="3938726" y="3859250"/>
              <a:chExt cx="1162975" cy="432983"/>
            </a:xfrm>
          </p:grpSpPr>
          <p:pic>
            <p:nvPicPr>
              <p:cNvPr id="32" name="Obraz 4">
                <a:extLst>
                  <a:ext uri="{FF2B5EF4-FFF2-40B4-BE49-F238E27FC236}">
                    <a16:creationId xmlns:a16="http://schemas.microsoft.com/office/drawing/2014/main" xmlns="" id="{EFFF7D63-3FDA-3116-166D-0AED84680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rcRect l="8950" t="43246" r="12288" b="25456"/>
              <a:stretch/>
            </p:blipFill>
            <p:spPr>
              <a:xfrm>
                <a:off x="3938726" y="4110361"/>
                <a:ext cx="1162975" cy="181872"/>
              </a:xfrm>
              <a:prstGeom prst="rect">
                <a:avLst/>
              </a:prstGeom>
            </p:spPr>
          </p:pic>
          <p:sp>
            <p:nvSpPr>
              <p:cNvPr id="33" name="pole tekstowe 32">
                <a:extLst>
                  <a:ext uri="{FF2B5EF4-FFF2-40B4-BE49-F238E27FC236}">
                    <a16:creationId xmlns:a16="http://schemas.microsoft.com/office/drawing/2014/main" xmlns="" id="{663291BA-6497-87BB-EEC3-70148E8E6E87}"/>
                  </a:ext>
                </a:extLst>
              </p:cNvPr>
              <p:cNvSpPr txBox="1"/>
              <p:nvPr/>
            </p:nvSpPr>
            <p:spPr>
              <a:xfrm>
                <a:off x="4108881" y="3859250"/>
                <a:ext cx="8226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pl-PL" sz="1000" dirty="0"/>
              </a:p>
            </p:txBody>
          </p:sp>
        </p:grpSp>
        <p:grpSp>
          <p:nvGrpSpPr>
            <p:cNvPr id="38" name="Grupa 12">
              <a:extLst>
                <a:ext uri="{FF2B5EF4-FFF2-40B4-BE49-F238E27FC236}">
                  <a16:creationId xmlns:a16="http://schemas.microsoft.com/office/drawing/2014/main" xmlns="" id="{265143D6-177F-E5A0-719F-1067716BF77C}"/>
                </a:ext>
              </a:extLst>
            </p:cNvPr>
            <p:cNvGrpSpPr/>
            <p:nvPr/>
          </p:nvGrpSpPr>
          <p:grpSpPr>
            <a:xfrm>
              <a:off x="4297092" y="2943646"/>
              <a:ext cx="1162975" cy="432983"/>
              <a:chOff x="3938726" y="3859250"/>
              <a:chExt cx="1162975" cy="432983"/>
            </a:xfrm>
          </p:grpSpPr>
          <p:pic>
            <p:nvPicPr>
              <p:cNvPr id="39" name="Obraz 4">
                <a:extLst>
                  <a:ext uri="{FF2B5EF4-FFF2-40B4-BE49-F238E27FC236}">
                    <a16:creationId xmlns:a16="http://schemas.microsoft.com/office/drawing/2014/main" xmlns="" id="{EFFF7D63-3FDA-3116-166D-0AED84680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rcRect l="8950" t="43246" r="12288" b="25456"/>
              <a:stretch/>
            </p:blipFill>
            <p:spPr>
              <a:xfrm>
                <a:off x="3938726" y="4110361"/>
                <a:ext cx="1162975" cy="181872"/>
              </a:xfrm>
              <a:prstGeom prst="rect">
                <a:avLst/>
              </a:prstGeom>
            </p:spPr>
          </p:pic>
          <p:sp>
            <p:nvSpPr>
              <p:cNvPr id="40" name="pole tekstowe 39">
                <a:extLst>
                  <a:ext uri="{FF2B5EF4-FFF2-40B4-BE49-F238E27FC236}">
                    <a16:creationId xmlns:a16="http://schemas.microsoft.com/office/drawing/2014/main" xmlns="" id="{663291BA-6497-87BB-EEC3-70148E8E6E87}"/>
                  </a:ext>
                </a:extLst>
              </p:cNvPr>
              <p:cNvSpPr txBox="1"/>
              <p:nvPr/>
            </p:nvSpPr>
            <p:spPr>
              <a:xfrm>
                <a:off x="4108881" y="3859250"/>
                <a:ext cx="8226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pl-PL" sz="1000" dirty="0"/>
              </a:p>
            </p:txBody>
          </p:sp>
        </p:grpSp>
      </p:grpSp>
      <p:grpSp>
        <p:nvGrpSpPr>
          <p:cNvPr id="34" name="Grupa 33"/>
          <p:cNvGrpSpPr/>
          <p:nvPr/>
        </p:nvGrpSpPr>
        <p:grpSpPr>
          <a:xfrm rot="5400000">
            <a:off x="576776" y="836006"/>
            <a:ext cx="334271" cy="982377"/>
            <a:chOff x="6876611" y="2377151"/>
            <a:chExt cx="334271" cy="982377"/>
          </a:xfrm>
        </p:grpSpPr>
        <p:pic>
          <p:nvPicPr>
            <p:cNvPr id="42" name="Obraz 41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43" name="Obraz 42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44" name="Grupa 43"/>
          <p:cNvGrpSpPr/>
          <p:nvPr/>
        </p:nvGrpSpPr>
        <p:grpSpPr>
          <a:xfrm rot="5400000">
            <a:off x="2390978" y="721706"/>
            <a:ext cx="334271" cy="982377"/>
            <a:chOff x="6876611" y="2377151"/>
            <a:chExt cx="334271" cy="982377"/>
          </a:xfrm>
        </p:grpSpPr>
        <p:pic>
          <p:nvPicPr>
            <p:cNvPr id="45" name="Obraz 44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46" name="Obraz 45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47" name="Grupa 46"/>
          <p:cNvGrpSpPr/>
          <p:nvPr/>
        </p:nvGrpSpPr>
        <p:grpSpPr>
          <a:xfrm rot="5400000">
            <a:off x="7134428" y="3169631"/>
            <a:ext cx="334271" cy="982377"/>
            <a:chOff x="6876611" y="2377151"/>
            <a:chExt cx="334271" cy="982377"/>
          </a:xfrm>
        </p:grpSpPr>
        <p:pic>
          <p:nvPicPr>
            <p:cNvPr id="48" name="Obraz 47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49" name="Obraz 48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50" name="Grupa 49"/>
          <p:cNvGrpSpPr/>
          <p:nvPr/>
        </p:nvGrpSpPr>
        <p:grpSpPr>
          <a:xfrm>
            <a:off x="5425001" y="321656"/>
            <a:ext cx="334271" cy="982377"/>
            <a:chOff x="6876611" y="2377151"/>
            <a:chExt cx="334271" cy="982377"/>
          </a:xfrm>
        </p:grpSpPr>
        <p:pic>
          <p:nvPicPr>
            <p:cNvPr id="51" name="Obraz 50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52" name="Obraz 51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53" name="Grupa 52"/>
          <p:cNvGrpSpPr/>
          <p:nvPr/>
        </p:nvGrpSpPr>
        <p:grpSpPr>
          <a:xfrm rot="5400000">
            <a:off x="3281876" y="4198331"/>
            <a:ext cx="334271" cy="982377"/>
            <a:chOff x="6876611" y="2377151"/>
            <a:chExt cx="334271" cy="982377"/>
          </a:xfrm>
        </p:grpSpPr>
        <p:pic>
          <p:nvPicPr>
            <p:cNvPr id="54" name="Obraz 53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55" name="Obraz 54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56" name="Grupa 55"/>
          <p:cNvGrpSpPr/>
          <p:nvPr/>
        </p:nvGrpSpPr>
        <p:grpSpPr>
          <a:xfrm>
            <a:off x="3653351" y="1578956"/>
            <a:ext cx="334271" cy="982377"/>
            <a:chOff x="6876611" y="2377151"/>
            <a:chExt cx="334271" cy="982377"/>
          </a:xfrm>
        </p:grpSpPr>
        <p:pic>
          <p:nvPicPr>
            <p:cNvPr id="57" name="Obraz 56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58" name="Obraz 57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60" name="Grupa 59"/>
          <p:cNvGrpSpPr/>
          <p:nvPr/>
        </p:nvGrpSpPr>
        <p:grpSpPr>
          <a:xfrm rot="5400000">
            <a:off x="4358201" y="5017481"/>
            <a:ext cx="334271" cy="982377"/>
            <a:chOff x="6876611" y="2377151"/>
            <a:chExt cx="334271" cy="982377"/>
          </a:xfrm>
        </p:grpSpPr>
        <p:pic>
          <p:nvPicPr>
            <p:cNvPr id="61" name="Obraz 60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62" name="Obraz 61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63" name="Grupa 62"/>
          <p:cNvGrpSpPr/>
          <p:nvPr/>
        </p:nvGrpSpPr>
        <p:grpSpPr>
          <a:xfrm rot="5400000">
            <a:off x="6120326" y="4807931"/>
            <a:ext cx="334271" cy="982377"/>
            <a:chOff x="6876611" y="2377151"/>
            <a:chExt cx="334271" cy="982377"/>
          </a:xfrm>
        </p:grpSpPr>
        <p:pic>
          <p:nvPicPr>
            <p:cNvPr id="64" name="Obraz 63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65" name="Obraz 64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66" name="Grupa 65"/>
          <p:cNvGrpSpPr/>
          <p:nvPr/>
        </p:nvGrpSpPr>
        <p:grpSpPr>
          <a:xfrm>
            <a:off x="5386901" y="2293331"/>
            <a:ext cx="334271" cy="982377"/>
            <a:chOff x="6876611" y="2377151"/>
            <a:chExt cx="334271" cy="982377"/>
          </a:xfrm>
        </p:grpSpPr>
        <p:pic>
          <p:nvPicPr>
            <p:cNvPr id="67" name="Obraz 66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68" name="Obraz 67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70" name="Grupa 69"/>
          <p:cNvGrpSpPr/>
          <p:nvPr/>
        </p:nvGrpSpPr>
        <p:grpSpPr>
          <a:xfrm>
            <a:off x="8568251" y="4303106"/>
            <a:ext cx="334271" cy="982377"/>
            <a:chOff x="6876611" y="2377151"/>
            <a:chExt cx="334271" cy="982377"/>
          </a:xfrm>
        </p:grpSpPr>
        <p:pic>
          <p:nvPicPr>
            <p:cNvPr id="71" name="Obraz 70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72" name="Obraz 71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73" name="Grupa 72"/>
          <p:cNvGrpSpPr/>
          <p:nvPr/>
        </p:nvGrpSpPr>
        <p:grpSpPr>
          <a:xfrm>
            <a:off x="9282626" y="2969606"/>
            <a:ext cx="334271" cy="982377"/>
            <a:chOff x="6876611" y="2377151"/>
            <a:chExt cx="334271" cy="982377"/>
          </a:xfrm>
        </p:grpSpPr>
        <p:pic>
          <p:nvPicPr>
            <p:cNvPr id="74" name="Obraz 73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75" name="Obraz 74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grpSp>
        <p:nvGrpSpPr>
          <p:cNvPr id="76" name="Grupa 75"/>
          <p:cNvGrpSpPr/>
          <p:nvPr/>
        </p:nvGrpSpPr>
        <p:grpSpPr>
          <a:xfrm>
            <a:off x="9025451" y="1855181"/>
            <a:ext cx="334271" cy="982377"/>
            <a:chOff x="6876611" y="2377151"/>
            <a:chExt cx="334271" cy="982377"/>
          </a:xfrm>
        </p:grpSpPr>
        <p:pic>
          <p:nvPicPr>
            <p:cNvPr id="77" name="Obraz 76">
              <a:extLst>
                <a:ext uri="{FF2B5EF4-FFF2-40B4-BE49-F238E27FC236}">
                  <a16:creationId xmlns:a16="http://schemas.microsoft.com/office/drawing/2014/main" xmlns="" id="{01F5171D-0CE5-588F-F7BA-6C0C6289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630751" y="2779397"/>
              <a:ext cx="978391" cy="181871"/>
            </a:xfrm>
            <a:prstGeom prst="rect">
              <a:avLst/>
            </a:prstGeom>
          </p:spPr>
        </p:pic>
        <p:pic>
          <p:nvPicPr>
            <p:cNvPr id="78" name="Obraz 77">
              <a:extLst>
                <a:ext uri="{FF2B5EF4-FFF2-40B4-BE49-F238E27FC236}">
                  <a16:creationId xmlns:a16="http://schemas.microsoft.com/office/drawing/2014/main" xmlns="" id="{1593E109-B3CC-A8F7-890D-DA3365736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22220" t="59113" r="34145" b="21885"/>
            <a:stretch/>
          </p:blipFill>
          <p:spPr>
            <a:xfrm rot="5400000">
              <a:off x="6478351" y="2775411"/>
              <a:ext cx="978391" cy="181871"/>
            </a:xfrm>
            <a:prstGeom prst="rect">
              <a:avLst/>
            </a:prstGeom>
          </p:spPr>
        </p:pic>
      </p:grpSp>
      <p:sp>
        <p:nvSpPr>
          <p:cNvPr id="79" name="pole tekstowe 78"/>
          <p:cNvSpPr txBox="1"/>
          <p:nvPr/>
        </p:nvSpPr>
        <p:spPr>
          <a:xfrm>
            <a:off x="323850" y="295275"/>
            <a:ext cx="184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Gosia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780629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4915137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</Words>
  <Application>Microsoft Office PowerPoint</Application>
  <PresentationFormat>Niestandardowy</PresentationFormat>
  <Paragraphs>1</Paragraphs>
  <Slides>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3" baseType="lpstr">
      <vt:lpstr>Motyw pakietu Office</vt:lpstr>
      <vt:lpstr>Slajd 1</vt:lpstr>
      <vt:lpstr>Slajd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Cezary Podolski</dc:creator>
  <cp:lastModifiedBy>1A</cp:lastModifiedBy>
  <cp:revision>10</cp:revision>
  <cp:lastPrinted>2025-01-31T16:05:09Z</cp:lastPrinted>
  <dcterms:created xsi:type="dcterms:W3CDTF">2025-01-31T15:56:27Z</dcterms:created>
  <dcterms:modified xsi:type="dcterms:W3CDTF">2025-02-05T08:08:04Z</dcterms:modified>
</cp:coreProperties>
</file>