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FF"/>
    <a:srgbClr val="FF3399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5E66D-FBF3-4A16-AE8E-DC4BE6290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00471F-C325-46F9-B05E-72122750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B7C8B7-CE3D-4A51-852C-98247E91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D2975-5CDF-4540-A87A-F5038BAD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7CC857-F92E-4677-A6C2-F55BD4AE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1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F3601-AF00-479E-9D91-F1971F4F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C3E10C-DE22-497F-B174-154E9A174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02B16B-FA8D-4D26-9C1F-E46539B2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8F35D9-D1DB-4CA0-BB9F-3C910A64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158774-77FE-4924-B3B3-528F8FBF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1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FC79C51-12C1-40FE-B537-CA4A2FD3A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9F0A64-562F-4AED-9869-BF6DE1055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578DAB-5613-4E4F-AD89-53B725E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414D53-2799-4708-AF6D-DAFE6574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6DAFE0-E4F5-486D-8972-45A276B0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23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5F3A10-A80F-411A-98AC-C9C2239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8741A-0AD8-4130-A939-19724F04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312637-5459-40D1-8ED9-4A031C3A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B6F12C-A60E-4977-86F4-A24211F8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B142BA-BED3-4FDC-AE4F-E71A4930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05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4E90C-2D31-40BE-A957-2AE790C2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7B7598-B49E-4B45-8F45-65B0F6C6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F24523-1AAA-4BF6-9190-31244D1E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E8EB0F-3B44-4F5B-B5A9-E1B7C72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5A906C-3A8E-4E81-9803-D183C32E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85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7EB4B5-24FD-4EB1-94BB-11400CFD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9A649C-A841-4C75-B25A-1D8A864F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41CB34-29B5-4964-9B46-A5A39E5F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8D9175-332B-408F-ABF6-C27D5AC4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272F51-22E9-4671-836D-7FACA7B0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4A0BE2-CADA-496C-8881-A20C85D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1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C8FE2-1427-4DFA-9808-C98125D8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B3E77A-15D9-4F87-A3F3-C38C132B6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3F3ED-BAFF-4526-9697-CDC939DC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A85FCE-A74D-4849-A794-1224F7D43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A8062-B79C-41EE-8E24-214402E04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00AC06-8AEB-42C9-9D09-B47DCAED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055ED77-03A1-4BAD-A429-54DDC4E0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3CD92EE-F69A-4D93-BF30-A0B73882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18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F8CF4-B662-40F2-8895-32A69FC6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1472145-6E39-4EE6-BD03-2A0EA871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95ED76-372D-475B-B444-A6CF5EB5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E770A8-E23E-4BB4-834C-7DE06C2D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44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6F4A7C8-521E-452B-A6E2-557EDB1B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5FDC82-0E0F-46B3-BA35-8470D07B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2C5C5F-879D-4BC6-9A5A-DF5F536D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47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A640E-CCD3-4E84-A00E-CD6D4201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F0050-BDA6-412C-9ADB-4205573E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5E3CCA-0B6E-468A-B3A6-5B039BCD5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DA7541-4710-486D-AB46-DDEF4901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137EDF-A21D-416E-93CE-E297B9B7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FF5E06-9442-4BBF-B0C7-50EA38B9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6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27990C-F60A-4ED7-9FDC-C503C007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1E2EE7D-7C5A-4EAE-A8CC-19A1616F3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107BC56-B137-4765-9312-F70FB037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96E353-18A6-42E0-8D77-EDD7BA3C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FADE2B-BD0E-415B-9541-77DC7C21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045E46-7B36-4C6D-BCB9-6B654461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25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4E3737-40B3-4C34-A8CF-EE896FA6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C9F56A-B06A-4E07-AD01-61EE73E2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794EB7-C138-4AFD-B3CF-4C2C2007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AB67-9B34-4136-B6AD-9997A5B86F2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6C52E2-357E-48DE-A58D-3FEEE2B6F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5B7B54-AF73-42B7-9327-C945E42D0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27CC-14AE-4E1A-AEF8-5CC5C00B8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9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bamomojzasieg/about/?ref=page_inter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mowykodeks.pl/wp-content/uploads/2018/03/Sposoby-codziennych-rozwiazan.pdf" TargetMode="External"/><Relationship Id="rId2" Type="http://schemas.openxmlformats.org/officeDocument/2006/relationships/hyperlink" Target="https://domowykodeks.pl/wp-content/uploads/2018/03/Problemowe-u%C5%BCywanie-smartfon%C3%B3w-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zdalnenauczanie.org/wp-content/uploads/2020/10/ZDALNA-EDUKACJA_FINAL.pdf" TargetMode="External"/><Relationship Id="rId4" Type="http://schemas.openxmlformats.org/officeDocument/2006/relationships/hyperlink" Target="https://dbamomojzasieg.pl/wp-content/uploads/2021/03/Mlodzi-Cyfrowi.-Nowe-technologie.-Relacje.-Dobrostan_ksiazka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827976-A762-4F9A-8EAB-29DE72E4C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FFFFFF"/>
                </a:solidFill>
              </a:rPr>
              <a:t>NOWY PROJEKT EDUKACYJNY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CA92FE-DC66-4830-B9EB-722E6FFC7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9FC86C"/>
                </a:solidFill>
              </a:rPr>
              <a:t>HIGIENA I ODPOWIEDZIALNOŚĆ CYFROWA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A7EDA2BD-5393-493D-8971-2A15B9D1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7" y="2426818"/>
            <a:ext cx="4029876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FB0015A-BD2F-45BD-B83C-6552388D1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354913"/>
            <a:ext cx="5455917" cy="21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CB0E76F-7CCF-4A87-87CA-DF8FE7A3F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859"/>
            <a:ext cx="12192000" cy="48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4636D3-273B-4319-8195-701BC848C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" y="1075996"/>
            <a:ext cx="12184175" cy="47060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DD7290D-CCE5-479F-99E7-1F2A55173F1A}"/>
              </a:ext>
            </a:extLst>
          </p:cNvPr>
          <p:cNvSpPr txBox="1"/>
          <p:nvPr/>
        </p:nvSpPr>
        <p:spPr>
          <a:xfrm>
            <a:off x="74645" y="4072040"/>
            <a:ext cx="79310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       </a:t>
            </a:r>
            <a:r>
              <a:rPr lang="pl-PL" sz="2800" b="1" dirty="0"/>
              <a:t>LINK DO STRONY GŁÓWNEJ PROJEKTU:</a:t>
            </a:r>
          </a:p>
          <a:p>
            <a:endParaRPr lang="pl-PL" b="1" dirty="0"/>
          </a:p>
          <a:p>
            <a:r>
              <a:rPr lang="pl-PL" b="1" dirty="0">
                <a:solidFill>
                  <a:srgbClr val="2121FF"/>
                </a:solidFill>
              </a:rPr>
              <a:t>        https://dbamomojzasieg.pl/soc</a:t>
            </a:r>
          </a:p>
          <a:p>
            <a:endParaRPr lang="pl-PL" b="1" dirty="0">
              <a:solidFill>
                <a:srgbClr val="2121FF"/>
              </a:solidFill>
            </a:endParaRPr>
          </a:p>
          <a:p>
            <a:r>
              <a:rPr lang="pl-PL" b="1" dirty="0"/>
              <a:t>        </a:t>
            </a:r>
            <a:r>
              <a:rPr lang="pl-PL" sz="3200" b="1" dirty="0"/>
              <a:t>LINK DO STRONY NA FACEBOOKU:</a:t>
            </a:r>
          </a:p>
          <a:p>
            <a:endParaRPr lang="pl-PL" b="1" dirty="0">
              <a:solidFill>
                <a:srgbClr val="2121FF"/>
              </a:solidFill>
            </a:endParaRPr>
          </a:p>
          <a:p>
            <a:r>
              <a:rPr lang="pl-PL" b="1" dirty="0">
                <a:hlinkClick r:id="rId3"/>
              </a:rPr>
              <a:t>https://www.facebook.com/dbamomojzasieg/about/?ref=page_internal</a:t>
            </a:r>
            <a:r>
              <a:rPr lang="pl-PL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4229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060BBB-7FB5-415F-9EFD-0E56D527E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8E31236-6979-4E27-A755-8DDE9BA228FA}"/>
              </a:ext>
            </a:extLst>
          </p:cNvPr>
          <p:cNvSpPr txBox="1"/>
          <p:nvPr/>
        </p:nvSpPr>
        <p:spPr>
          <a:xfrm>
            <a:off x="196850" y="3822060"/>
            <a:ext cx="117983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>
                    <a:lumMod val="95000"/>
                  </a:schemeClr>
                </a:solidFill>
              </a:rPr>
              <a:t>Nowy projekt edukacyjny!</a:t>
            </a: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SZKOŁA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ODPOWIEDZIALNA CYFROWO</a:t>
            </a:r>
          </a:p>
          <a:p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Szkoła Podstawowa nr 69 im. gen. St. Sosabowskiego przystępuje do innowacyjnego projektu edukacyjnego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SZKOŁA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ODPOWIEDZIALNA CYFROWO</a:t>
            </a:r>
            <a:r>
              <a:rPr lang="pl-PL" sz="2400" b="1" dirty="0">
                <a:solidFill>
                  <a:schemeClr val="bg1"/>
                </a:solidFill>
              </a:rPr>
              <a:t>,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chemeClr val="bg1"/>
                </a:solidFill>
              </a:rPr>
              <a:t>który wspiera szkoły we wdrażaniu nowych technologii i higieny cyfrowej w edukacji w celu uczenia odpowiedzialnego korzystania z nowych technologii. 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88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F64E277-D3D3-4B0D-B7ED-3FD3D9BE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5706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A824498-8E63-460C-93CA-3BC46433047D}"/>
              </a:ext>
            </a:extLst>
          </p:cNvPr>
          <p:cNvSpPr txBox="1"/>
          <p:nvPr/>
        </p:nvSpPr>
        <p:spPr>
          <a:xfrm>
            <a:off x="223935" y="2581469"/>
            <a:ext cx="119680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121FF"/>
                </a:solidFill>
              </a:rPr>
              <a:t>Główne założenia Projektu</a:t>
            </a:r>
            <a:endParaRPr lang="pl-PL" sz="4000" dirty="0">
              <a:solidFill>
                <a:srgbClr val="2121FF"/>
              </a:solidFill>
            </a:endParaRPr>
          </a:p>
          <a:p>
            <a:pPr marL="342900" indent="-342900">
              <a:buAutoNum type="arabicPeriod"/>
            </a:pPr>
            <a:r>
              <a:rPr lang="pl-PL" dirty="0"/>
              <a:t>Projekt „Szkoła Odpowiedzialna Cyfrowo” to ogólnopolski projekt edukacyjny, którego ideą jest łączenie szkół, dla których zachowanie równowagi między światem cyfrowym i analogowym jest wartością oraz umożliwienie wymiany dobrych praktyk między szkołami i innymi instytucjami.</a:t>
            </a:r>
          </a:p>
          <a:p>
            <a:endParaRPr lang="pl-PL" dirty="0"/>
          </a:p>
          <a:p>
            <a:r>
              <a:rPr lang="pl-PL" dirty="0"/>
              <a:t>2.   Udział w Projekcie podnosi świadomość o bezpiecznym i higienicznym korzystaniu z technologii informacyjno-komunikacyjnych, wspiera szkoły w procesie tworzenia szkolnej profilaktyki e-uzależnień, przestrzeni relacji oraz bogatej alternatywy dla świata cyfrowego. </a:t>
            </a:r>
          </a:p>
          <a:p>
            <a:endParaRPr lang="pl-PL" dirty="0"/>
          </a:p>
          <a:p>
            <a:r>
              <a:rPr lang="pl-PL" dirty="0"/>
              <a:t>3.   Działania podejmowane w Projekcie promują inicjatywy podkreślające ważność relacji osobistych w świecie cyfrowym, wzbudzają wśród uczniów, rodziców i nauczycieli występowanie </a:t>
            </a:r>
            <a:r>
              <a:rPr lang="pl-PL" dirty="0" err="1"/>
              <a:t>zachowań</a:t>
            </a:r>
            <a:r>
              <a:rPr lang="pl-PL" dirty="0"/>
              <a:t> prospołecznych oraz wspierają uczniów w ich rozwoju i przygotowaniu do wyzwań współczesnego świata.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11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4ACF1-1D7A-45E2-B16F-26D69990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F3C2F-C859-4EBD-AC00-A1CF5C7F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7061"/>
            <a:ext cx="12192000" cy="44009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100" b="1" dirty="0">
                <a:solidFill>
                  <a:srgbClr val="2121FF"/>
                </a:solidFill>
              </a:rPr>
              <a:t>Linki do ciekawych materiałów:</a:t>
            </a:r>
          </a:p>
          <a:p>
            <a:pPr lvl="0"/>
            <a:r>
              <a:rPr lang="pl-PL" sz="2100" b="1" dirty="0">
                <a:solidFill>
                  <a:srgbClr val="FF3399"/>
                </a:solidFill>
              </a:rPr>
              <a:t>Problemowe używanie smartfonów:</a:t>
            </a:r>
          </a:p>
          <a:p>
            <a:pPr marL="0" indent="0">
              <a:buNone/>
            </a:pPr>
            <a:r>
              <a:rPr lang="pl-PL" sz="2100" u="sng" dirty="0">
                <a:hlinkClick r:id="rId2"/>
              </a:rPr>
              <a:t>https://domowykodeks.pl/wp-content/uploads/2018/03/Problemowe-u%C5%BCywanie-smartfon%C3%B3w-2.pdf</a:t>
            </a:r>
            <a:endParaRPr lang="pl-PL" sz="2100" dirty="0"/>
          </a:p>
          <a:p>
            <a:pPr lvl="0"/>
            <a:r>
              <a:rPr lang="pl-PL" sz="2100" b="1" dirty="0">
                <a:solidFill>
                  <a:srgbClr val="FF3399"/>
                </a:solidFill>
              </a:rPr>
              <a:t>Sposoby codziennych rozwiązań:</a:t>
            </a:r>
          </a:p>
          <a:p>
            <a:pPr marL="0" indent="0">
              <a:buNone/>
            </a:pPr>
            <a:r>
              <a:rPr lang="pl-PL" sz="2100" u="sng" dirty="0">
                <a:hlinkClick r:id="rId3"/>
              </a:rPr>
              <a:t>https://domowykodeks.pl/wp-content/uploads/2018/03/Sposoby-codziennych-rozwiazan.pdf</a:t>
            </a:r>
            <a:endParaRPr lang="pl-PL" sz="2100" dirty="0"/>
          </a:p>
          <a:p>
            <a:pPr lvl="0"/>
            <a:r>
              <a:rPr lang="pl-PL" sz="2100" b="1" dirty="0">
                <a:solidFill>
                  <a:srgbClr val="FF3399"/>
                </a:solidFill>
              </a:rPr>
              <a:t>Publikacja. „Młodzi cyfrowi. Nowe technologie. Relacje. Dobrostan.” – autorzy: Maciej Dębski, Magdalena Bigaj</a:t>
            </a:r>
          </a:p>
          <a:p>
            <a:pPr marL="0" indent="0">
              <a:buNone/>
            </a:pPr>
            <a:r>
              <a:rPr lang="pl-PL" sz="2100" u="sng" dirty="0">
                <a:hlinkClick r:id="rId4"/>
              </a:rPr>
              <a:t>https://dbamomojzasieg.pl/wp-content/uploads/2021/03/Mlodzi-Cyfrowi.-Nowe-technologie.-Relacje.-Dobrostan_ksiazka-1.pdf</a:t>
            </a:r>
            <a:endParaRPr lang="pl-PL" sz="2100" dirty="0"/>
          </a:p>
          <a:p>
            <a:pPr lvl="0"/>
            <a:r>
              <a:rPr lang="pl-PL" sz="2100" b="1" dirty="0">
                <a:solidFill>
                  <a:srgbClr val="FF3399"/>
                </a:solidFill>
              </a:rPr>
              <a:t>Publikacja o zdalnej edukacji w czasie pandemii COVID:</a:t>
            </a:r>
          </a:p>
          <a:p>
            <a:pPr marL="0" indent="0">
              <a:buNone/>
            </a:pPr>
            <a:r>
              <a:rPr lang="pl-PL" sz="2100" u="sng" dirty="0">
                <a:hlinkClick r:id="rId5"/>
              </a:rPr>
              <a:t>https://zdalnenauczanie.org/wp-content/uploads/2020/10/ZDALNA-EDUKACJA_FINAL.pdf</a:t>
            </a:r>
            <a:endParaRPr lang="pl-PL" sz="21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DFBA45-CF4F-4AE5-94EC-D6E5B872B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24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0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330</Words>
  <Application>Microsoft Office PowerPoint</Application>
  <PresentationFormat>Panoramiczny</PresentationFormat>
  <Paragraphs>28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NOWY PROJEKT EDUKACYJNY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Bednarczyk</dc:creator>
  <cp:lastModifiedBy>Piotr Bednarczyk</cp:lastModifiedBy>
  <cp:revision>6</cp:revision>
  <dcterms:created xsi:type="dcterms:W3CDTF">2021-04-12T16:46:09Z</dcterms:created>
  <dcterms:modified xsi:type="dcterms:W3CDTF">2021-04-12T18:03:25Z</dcterms:modified>
</cp:coreProperties>
</file>